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RAHUL S</a:t>
            </a:r>
            <a:endParaRPr lang="en-IN" dirty="0"/>
          </a:p>
          <a:p>
            <a:r>
              <a:rPr lang="en-IN" b="1" dirty="0"/>
              <a:t>NM ID: </a:t>
            </a:r>
            <a:r>
              <a:rPr lang="en-IN" dirty="0">
                <a:latin typeface="Times New Roman" panose="02020603050405020304" pitchFamily="18" charset="0"/>
                <a:cs typeface="Times New Roman" panose="02020603050405020304" pitchFamily="18" charset="0"/>
              </a:rPr>
              <a:t>au2021111061</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6</TotalTime>
  <Words>1362</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Rahul Surendhiran</cp:lastModifiedBy>
  <cp:revision>13</cp:revision>
  <dcterms:created xsi:type="dcterms:W3CDTF">2024-04-08T14:35:00Z</dcterms:created>
  <dcterms:modified xsi:type="dcterms:W3CDTF">2024-04-23T17:26:13Z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